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6861" autoAdjust="0"/>
  </p:normalViewPr>
  <p:slideViewPr>
    <p:cSldViewPr snapToGrid="0">
      <p:cViewPr varScale="1">
        <p:scale>
          <a:sx n="63" d="100"/>
          <a:sy n="63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8B5F8-7CC0-4898-B4FC-C5F6E9C30F01}" type="datetimeFigureOut">
              <a:rPr lang="nl-NL" smtClean="0"/>
              <a:t>21-8-2019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3CE2E-2936-4DDC-A57A-BF989D619E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7150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Kijkvragen</a:t>
            </a:r>
            <a:r>
              <a:rPr lang="en-US" baseline="0" dirty="0" smtClean="0"/>
              <a:t> aan </a:t>
            </a:r>
            <a:r>
              <a:rPr lang="en-US" baseline="0" dirty="0" err="1" smtClean="0"/>
              <a:t>leerlingen</a:t>
            </a:r>
            <a:r>
              <a:rPr lang="en-US" baseline="0" dirty="0" smtClean="0"/>
              <a:t>:</a:t>
            </a:r>
          </a:p>
          <a:p>
            <a:pPr marL="228600" indent="-228600">
              <a:buAutoNum type="arabicPeriod"/>
            </a:pPr>
            <a:r>
              <a:rPr lang="en-US" baseline="0" dirty="0" err="1" smtClean="0"/>
              <a:t>Wie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?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Wat is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</a:t>
            </a:r>
            <a:r>
              <a:rPr lang="en-US" baseline="0" dirty="0" smtClean="0"/>
              <a:t>?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Wat </a:t>
            </a:r>
            <a:r>
              <a:rPr lang="en-US" baseline="0" dirty="0" err="1" smtClean="0"/>
              <a:t>zou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biologie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kunnen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hebben</a:t>
            </a:r>
            <a:r>
              <a:rPr lang="en-US" baseline="0" dirty="0" smtClean="0"/>
              <a:t>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3CE2E-2936-4DDC-A57A-BF989D619E89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1578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8/21/2019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8/21/2019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8/21/2019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8/21/2019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8/21/2019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8/21/2019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8/21/2019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8/21/2019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8/21/2019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8/21/2019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8/21/2019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8/21/2019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KxrqVwjxi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SURcbvu8Qw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Rb66BfWvk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21" y="753228"/>
            <a:ext cx="9299702" cy="58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5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Maarten van der </a:t>
            </a:r>
            <a:r>
              <a:rPr lang="en-US" dirty="0" err="1" smtClean="0"/>
              <a:t>Weijden</a:t>
            </a:r>
            <a:endParaRPr lang="nl-NL" dirty="0"/>
          </a:p>
        </p:txBody>
      </p:sp>
      <p:pic>
        <p:nvPicPr>
          <p:cNvPr id="7" name="lKxrqVwjxig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94560" y="2161917"/>
            <a:ext cx="7636828" cy="429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8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Succes</a:t>
            </a:r>
            <a:r>
              <a:rPr lang="en-US" dirty="0" smtClean="0"/>
              <a:t> in 2019; 2018 mislukte </a:t>
            </a:r>
            <a:r>
              <a:rPr lang="en-US" dirty="0" err="1" smtClean="0"/>
              <a:t>poging</a:t>
            </a:r>
            <a:endParaRPr lang="nl-NL" dirty="0"/>
          </a:p>
        </p:txBody>
      </p:sp>
      <p:pic>
        <p:nvPicPr>
          <p:cNvPr id="4" name="tSURcbvu8Qw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26920" y="2255262"/>
            <a:ext cx="7606348" cy="42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8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weinig</a:t>
            </a:r>
            <a:r>
              <a:rPr lang="en-US" dirty="0" smtClean="0"/>
              <a:t> </a:t>
            </a:r>
            <a:r>
              <a:rPr lang="en-US" dirty="0" err="1" smtClean="0"/>
              <a:t>eten</a:t>
            </a:r>
            <a:r>
              <a:rPr lang="en-US" dirty="0" smtClean="0"/>
              <a:t>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Maarten at op een dag: 13.000 kc</a:t>
            </a:r>
          </a:p>
          <a:p>
            <a:r>
              <a:rPr lang="en-US" sz="3200" dirty="0" smtClean="0"/>
              <a:t>Maarten verbruikte op een dag: 30.000 kc</a:t>
            </a:r>
          </a:p>
          <a:p>
            <a:endParaRPr lang="en-US" sz="3200" dirty="0"/>
          </a:p>
          <a:p>
            <a:r>
              <a:rPr lang="nl-NL" sz="3200" dirty="0" smtClean="0"/>
              <a:t>Wat zijn calorieën?</a:t>
            </a:r>
          </a:p>
          <a:p>
            <a:r>
              <a:rPr lang="nl-NL" sz="3200" dirty="0" smtClean="0"/>
              <a:t>Waarom hebben we calorieën nodig?</a:t>
            </a:r>
          </a:p>
          <a:p>
            <a:r>
              <a:rPr lang="nl-NL" sz="3200" dirty="0" smtClean="0"/>
              <a:t>Hoeveel calorieën verbruik jij?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3514935"/>
            <a:ext cx="4287202" cy="292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Warmte van water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 smtClean="0"/>
              <a:t>Maarten spreekt over de warmte van het water en hoe hij zich hierop voorbereidt. </a:t>
            </a:r>
          </a:p>
          <a:p>
            <a:endParaRPr lang="nl-NL" sz="3200" dirty="0" smtClean="0"/>
          </a:p>
          <a:p>
            <a:r>
              <a:rPr lang="nl-NL" sz="3200" dirty="0" smtClean="0"/>
              <a:t>Wat voor verschil maakt dit?</a:t>
            </a:r>
          </a:p>
          <a:p>
            <a:r>
              <a:rPr lang="nl-NL" sz="3200" dirty="0" smtClean="0"/>
              <a:t>Wat doet warmte of kou met je lichaam?</a:t>
            </a:r>
            <a:endParaRPr lang="nl-NL" sz="32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277" y="379306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1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Poepen</a:t>
            </a:r>
            <a:r>
              <a:rPr lang="en-US" dirty="0" smtClean="0"/>
              <a:t>?</a:t>
            </a:r>
            <a:endParaRPr lang="nl-NL" dirty="0"/>
          </a:p>
        </p:txBody>
      </p:sp>
      <p:pic>
        <p:nvPicPr>
          <p:cNvPr id="4" name="QRb66BfWvkg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25778" y="2118360"/>
            <a:ext cx="7524610" cy="42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25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Maarten van der </a:t>
            </a:r>
            <a:r>
              <a:rPr lang="en-US" dirty="0" err="1" smtClean="0"/>
              <a:t>Weijden</a:t>
            </a:r>
            <a:r>
              <a:rPr lang="en-US" dirty="0" smtClean="0"/>
              <a:t> - </a:t>
            </a:r>
            <a:r>
              <a:rPr lang="en-US" dirty="0" err="1" smtClean="0"/>
              <a:t>verbranding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0321" y="2336872"/>
            <a:ext cx="10841119" cy="42163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800" dirty="0" smtClean="0"/>
              <a:t>Jij gaat onderzoeken hoe het komt dat Maarten van der Weijden in 2019 succesvol was met het zwemmen van de Elfstedentocht, terwijl het hem in 2018 niet lukte.</a:t>
            </a:r>
          </a:p>
          <a:p>
            <a:pPr marL="0" indent="0">
              <a:buNone/>
            </a:pPr>
            <a:endParaRPr lang="nl-NL" sz="2800" dirty="0" smtClean="0"/>
          </a:p>
          <a:p>
            <a:pPr marL="0" indent="0">
              <a:buNone/>
            </a:pPr>
            <a:r>
              <a:rPr lang="nl-NL" sz="2800" dirty="0" smtClean="0"/>
              <a:t>Dit doe je aan de hand van een aantal stappen.</a:t>
            </a:r>
          </a:p>
          <a:p>
            <a:pPr marL="0" indent="0">
              <a:buNone/>
            </a:pPr>
            <a:r>
              <a:rPr lang="nl-NL" sz="2800" dirty="0" smtClean="0"/>
              <a:t>Je krijgt van de docent een onderzoek stappenplan. </a:t>
            </a:r>
          </a:p>
          <a:p>
            <a:pPr marL="0" indent="0">
              <a:buNone/>
            </a:pPr>
            <a:r>
              <a:rPr lang="nl-NL" sz="2800" dirty="0" smtClean="0"/>
              <a:t>Je werk in een tweetal samen en levert je onderzoek in.</a:t>
            </a:r>
          </a:p>
          <a:p>
            <a:pPr marL="0" indent="0">
              <a:buNone/>
            </a:pPr>
            <a:r>
              <a:rPr lang="nl-NL" sz="2800" dirty="0" smtClean="0"/>
              <a:t>Je hebt hiervoor 2 lessen de tijd.  </a:t>
            </a:r>
          </a:p>
          <a:p>
            <a:pPr marL="0" indent="0">
              <a:buNone/>
            </a:pP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760172144"/>
      </p:ext>
    </p:extLst>
  </p:cSld>
  <p:clrMapOvr>
    <a:masterClrMapping/>
  </p:clrMapOvr>
</p:sld>
</file>

<file path=ppt/theme/theme1.xml><?xml version="1.0" encoding="utf-8"?>
<a:theme xmlns:a="http://schemas.openxmlformats.org/drawingml/2006/main" name="Berlij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TM04033917[[fn=Berlijn]]</Template>
  <TotalTime>43</TotalTime>
  <Words>181</Words>
  <Application>Microsoft Office PowerPoint</Application>
  <PresentationFormat>Breedbeeld</PresentationFormat>
  <Paragraphs>27</Paragraphs>
  <Slides>7</Slides>
  <Notes>1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Calibri</vt:lpstr>
      <vt:lpstr>Trebuchet MS</vt:lpstr>
      <vt:lpstr>Berlijn</vt:lpstr>
      <vt:lpstr>PowerPoint-presentatie</vt:lpstr>
      <vt:lpstr>Maarten van der Weijden</vt:lpstr>
      <vt:lpstr>Succes in 2019; 2018 mislukte poging</vt:lpstr>
      <vt:lpstr>Te weinig eten?</vt:lpstr>
      <vt:lpstr>Warmte van water</vt:lpstr>
      <vt:lpstr>Poepen?</vt:lpstr>
      <vt:lpstr>Maarten van der Weijden - verbranding</vt:lpstr>
    </vt:vector>
  </TitlesOfParts>
  <Company>Onderwijsgroep Noord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Daphne Drenth</dc:creator>
  <cp:lastModifiedBy>Daphne Drenth</cp:lastModifiedBy>
  <cp:revision>4</cp:revision>
  <dcterms:created xsi:type="dcterms:W3CDTF">2019-08-21T11:05:08Z</dcterms:created>
  <dcterms:modified xsi:type="dcterms:W3CDTF">2019-08-21T11:48:56Z</dcterms:modified>
</cp:coreProperties>
</file>